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9A9"/>
    <a:srgbClr val="00A99D"/>
    <a:srgbClr val="CCCCDA"/>
    <a:srgbClr val="B4B4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B46087-BD9C-413B-AB51-62E65EE8E1E0}" v="1" dt="2022-12-21T17:26:00.5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 Wetterhahn" userId="aadf61dc-0b90-4ea3-ad9e-066f51a6a838" providerId="ADAL" clId="{1BB46087-BD9C-413B-AB51-62E65EE8E1E0}"/>
    <pc:docChg chg="undo custSel addSld delSld modSld">
      <pc:chgData name="Lauren Wetterhahn" userId="aadf61dc-0b90-4ea3-ad9e-066f51a6a838" providerId="ADAL" clId="{1BB46087-BD9C-413B-AB51-62E65EE8E1E0}" dt="2022-12-21T18:13:05.194" v="2925" actId="20577"/>
      <pc:docMkLst>
        <pc:docMk/>
      </pc:docMkLst>
      <pc:sldChg chg="del">
        <pc:chgData name="Lauren Wetterhahn" userId="aadf61dc-0b90-4ea3-ad9e-066f51a6a838" providerId="ADAL" clId="{1BB46087-BD9C-413B-AB51-62E65EE8E1E0}" dt="2022-12-21T17:35:43.053" v="2244" actId="47"/>
        <pc:sldMkLst>
          <pc:docMk/>
          <pc:sldMk cId="2348799664" sldId="256"/>
        </pc:sldMkLst>
      </pc:sldChg>
      <pc:sldChg chg="modSp mod">
        <pc:chgData name="Lauren Wetterhahn" userId="aadf61dc-0b90-4ea3-ad9e-066f51a6a838" providerId="ADAL" clId="{1BB46087-BD9C-413B-AB51-62E65EE8E1E0}" dt="2022-12-21T17:27:33.921" v="1331" actId="20577"/>
        <pc:sldMkLst>
          <pc:docMk/>
          <pc:sldMk cId="569380287" sldId="257"/>
        </pc:sldMkLst>
        <pc:spChg chg="mod">
          <ac:chgData name="Lauren Wetterhahn" userId="aadf61dc-0b90-4ea3-ad9e-066f51a6a838" providerId="ADAL" clId="{1BB46087-BD9C-413B-AB51-62E65EE8E1E0}" dt="2022-12-21T17:16:47.892" v="109" actId="20577"/>
          <ac:spMkLst>
            <pc:docMk/>
            <pc:sldMk cId="569380287" sldId="257"/>
            <ac:spMk id="2" creationId="{983E6DE5-E90E-569E-FEDC-5E76301C27FE}"/>
          </ac:spMkLst>
        </pc:spChg>
        <pc:spChg chg="mod">
          <ac:chgData name="Lauren Wetterhahn" userId="aadf61dc-0b90-4ea3-ad9e-066f51a6a838" providerId="ADAL" clId="{1BB46087-BD9C-413B-AB51-62E65EE8E1E0}" dt="2022-12-21T17:27:33.921" v="1331" actId="20577"/>
          <ac:spMkLst>
            <pc:docMk/>
            <pc:sldMk cId="569380287" sldId="257"/>
            <ac:spMk id="3" creationId="{12CC5BA5-C53A-E8D4-3882-D4475021E4FB}"/>
          </ac:spMkLst>
        </pc:spChg>
      </pc:sldChg>
      <pc:sldChg chg="modSp mod">
        <pc:chgData name="Lauren Wetterhahn" userId="aadf61dc-0b90-4ea3-ad9e-066f51a6a838" providerId="ADAL" clId="{1BB46087-BD9C-413B-AB51-62E65EE8E1E0}" dt="2022-12-21T17:30:36.483" v="1699" actId="20577"/>
        <pc:sldMkLst>
          <pc:docMk/>
          <pc:sldMk cId="1714863322" sldId="258"/>
        </pc:sldMkLst>
        <pc:spChg chg="mod">
          <ac:chgData name="Lauren Wetterhahn" userId="aadf61dc-0b90-4ea3-ad9e-066f51a6a838" providerId="ADAL" clId="{1BB46087-BD9C-413B-AB51-62E65EE8E1E0}" dt="2022-12-21T17:22:14.588" v="810" actId="20577"/>
          <ac:spMkLst>
            <pc:docMk/>
            <pc:sldMk cId="1714863322" sldId="258"/>
            <ac:spMk id="2" creationId="{983E6DE5-E90E-569E-FEDC-5E76301C27FE}"/>
          </ac:spMkLst>
        </pc:spChg>
        <pc:spChg chg="mod">
          <ac:chgData name="Lauren Wetterhahn" userId="aadf61dc-0b90-4ea3-ad9e-066f51a6a838" providerId="ADAL" clId="{1BB46087-BD9C-413B-AB51-62E65EE8E1E0}" dt="2022-12-21T17:30:36.483" v="1699" actId="20577"/>
          <ac:spMkLst>
            <pc:docMk/>
            <pc:sldMk cId="1714863322" sldId="258"/>
            <ac:spMk id="3" creationId="{12CC5BA5-C53A-E8D4-3882-D4475021E4FB}"/>
          </ac:spMkLst>
        </pc:spChg>
      </pc:sldChg>
      <pc:sldChg chg="modSp del mod">
        <pc:chgData name="Lauren Wetterhahn" userId="aadf61dc-0b90-4ea3-ad9e-066f51a6a838" providerId="ADAL" clId="{1BB46087-BD9C-413B-AB51-62E65EE8E1E0}" dt="2022-12-21T17:37:10.168" v="2245" actId="47"/>
        <pc:sldMkLst>
          <pc:docMk/>
          <pc:sldMk cId="4024026544" sldId="259"/>
        </pc:sldMkLst>
        <pc:spChg chg="mod">
          <ac:chgData name="Lauren Wetterhahn" userId="aadf61dc-0b90-4ea3-ad9e-066f51a6a838" providerId="ADAL" clId="{1BB46087-BD9C-413B-AB51-62E65EE8E1E0}" dt="2022-12-21T17:35:07.975" v="2242" actId="255"/>
          <ac:spMkLst>
            <pc:docMk/>
            <pc:sldMk cId="4024026544" sldId="259"/>
            <ac:spMk id="2" creationId="{983E6DE5-E90E-569E-FEDC-5E76301C27FE}"/>
          </ac:spMkLst>
        </pc:spChg>
        <pc:spChg chg="mod">
          <ac:chgData name="Lauren Wetterhahn" userId="aadf61dc-0b90-4ea3-ad9e-066f51a6a838" providerId="ADAL" clId="{1BB46087-BD9C-413B-AB51-62E65EE8E1E0}" dt="2022-12-21T17:35:27.644" v="2243" actId="20577"/>
          <ac:spMkLst>
            <pc:docMk/>
            <pc:sldMk cId="4024026544" sldId="259"/>
            <ac:spMk id="3" creationId="{12CC5BA5-C53A-E8D4-3882-D4475021E4FB}"/>
          </ac:spMkLst>
        </pc:spChg>
      </pc:sldChg>
      <pc:sldChg chg="addSp delSp modSp add del mod modClrScheme chgLayout">
        <pc:chgData name="Lauren Wetterhahn" userId="aadf61dc-0b90-4ea3-ad9e-066f51a6a838" providerId="ADAL" clId="{1BB46087-BD9C-413B-AB51-62E65EE8E1E0}" dt="2022-12-21T18:13:05.194" v="2925" actId="20577"/>
        <pc:sldMkLst>
          <pc:docMk/>
          <pc:sldMk cId="4200045366" sldId="260"/>
        </pc:sldMkLst>
        <pc:spChg chg="del mod ord">
          <ac:chgData name="Lauren Wetterhahn" userId="aadf61dc-0b90-4ea3-ad9e-066f51a6a838" providerId="ADAL" clId="{1BB46087-BD9C-413B-AB51-62E65EE8E1E0}" dt="2022-12-21T17:37:59.832" v="2248" actId="700"/>
          <ac:spMkLst>
            <pc:docMk/>
            <pc:sldMk cId="4200045366" sldId="260"/>
            <ac:spMk id="2" creationId="{983E6DE5-E90E-569E-FEDC-5E76301C27FE}"/>
          </ac:spMkLst>
        </pc:spChg>
        <pc:spChg chg="del mod ord">
          <ac:chgData name="Lauren Wetterhahn" userId="aadf61dc-0b90-4ea3-ad9e-066f51a6a838" providerId="ADAL" clId="{1BB46087-BD9C-413B-AB51-62E65EE8E1E0}" dt="2022-12-21T17:37:59.832" v="2248" actId="700"/>
          <ac:spMkLst>
            <pc:docMk/>
            <pc:sldMk cId="4200045366" sldId="260"/>
            <ac:spMk id="3" creationId="{12CC5BA5-C53A-E8D4-3882-D4475021E4FB}"/>
          </ac:spMkLst>
        </pc:spChg>
        <pc:spChg chg="add mod ord">
          <ac:chgData name="Lauren Wetterhahn" userId="aadf61dc-0b90-4ea3-ad9e-066f51a6a838" providerId="ADAL" clId="{1BB46087-BD9C-413B-AB51-62E65EE8E1E0}" dt="2022-12-21T17:38:51.944" v="2297" actId="20577"/>
          <ac:spMkLst>
            <pc:docMk/>
            <pc:sldMk cId="4200045366" sldId="260"/>
            <ac:spMk id="4" creationId="{3D6F080A-5E1F-2950-02CB-F26E8A8EC8FE}"/>
          </ac:spMkLst>
        </pc:spChg>
        <pc:spChg chg="add del mod ord">
          <ac:chgData name="Lauren Wetterhahn" userId="aadf61dc-0b90-4ea3-ad9e-066f51a6a838" providerId="ADAL" clId="{1BB46087-BD9C-413B-AB51-62E65EE8E1E0}" dt="2022-12-21T17:38:02.313" v="2249" actId="22"/>
          <ac:spMkLst>
            <pc:docMk/>
            <pc:sldMk cId="4200045366" sldId="260"/>
            <ac:spMk id="6" creationId="{29A3B881-411B-BBB2-3D84-98560F591E61}"/>
          </ac:spMkLst>
        </pc:spChg>
        <pc:spChg chg="add mod ord">
          <ac:chgData name="Lauren Wetterhahn" userId="aadf61dc-0b90-4ea3-ad9e-066f51a6a838" providerId="ADAL" clId="{1BB46087-BD9C-413B-AB51-62E65EE8E1E0}" dt="2022-12-21T18:13:05.194" v="2925" actId="20577"/>
          <ac:spMkLst>
            <pc:docMk/>
            <pc:sldMk cId="4200045366" sldId="260"/>
            <ac:spMk id="7" creationId="{4C3F9402-43BF-1DEC-6302-62095DA60A82}"/>
          </ac:spMkLst>
        </pc:spChg>
        <pc:picChg chg="add mod ord">
          <ac:chgData name="Lauren Wetterhahn" userId="aadf61dc-0b90-4ea3-ad9e-066f51a6a838" providerId="ADAL" clId="{1BB46087-BD9C-413B-AB51-62E65EE8E1E0}" dt="2022-12-21T17:39:13.340" v="2301" actId="14100"/>
          <ac:picMkLst>
            <pc:docMk/>
            <pc:sldMk cId="4200045366" sldId="260"/>
            <ac:picMk id="9" creationId="{CD9527A7-E817-B185-9A3F-59AC5447330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77F86-F853-9928-CA1D-F567A5D6CC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C8707C-BE44-EECE-1574-FEC8FDA68A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814E8B-D3F0-616B-794C-6A9356496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90EB1-4359-4B0F-85A4-C821C438D114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7DA03-3835-0CFB-27EB-BE01425E7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0993C8-35A7-D5CE-732B-29499843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A618-0B11-4B04-857C-85428311F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03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1C657-6FA6-2264-FD00-17D2C9F0E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7D95F1-C88A-C39D-5C87-D2975B5780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34C6D-292F-A4BA-DB82-C870D7404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90EB1-4359-4B0F-85A4-C821C438D114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5EA7C-EDC4-548A-9541-51045472E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746245-12AF-9A10-BA66-3C10312CA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A618-0B11-4B04-857C-85428311F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185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445DCE-2649-B961-B360-8B722124B4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3B4796-AB3B-5EFD-3299-0C8DE00411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29C17-A78E-E204-82D9-A7387469E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90EB1-4359-4B0F-85A4-C821C438D114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E25DF4-E8FC-3FA9-9306-03364D96A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7B3D7-892C-4824-E77F-154ED77AA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A618-0B11-4B04-857C-85428311F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05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9C4-957F-16C2-DC68-6FF2F6F2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B8FFD-F688-99E9-2233-DE185D9F4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48097-AA56-9C5D-72B9-091050846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90EB1-4359-4B0F-85A4-C821C438D114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294AB-6665-7126-BE22-A187FD061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179049-AE6D-A748-23A6-0C6FBB380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A618-0B11-4B04-857C-85428311F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469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AD777-7417-41EF-5E6D-22129D511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BB105-0F18-5367-D629-C4FED6FC67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3C6DE-DF75-664A-3D4C-ABE9E9D6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90EB1-4359-4B0F-85A4-C821C438D114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3BF67-A318-4988-95A3-D4C0B2BC4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B6AD5-6376-B2D1-46F2-D70521200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A618-0B11-4B04-857C-85428311F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209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A1DCC-86EA-2F87-986F-5DD229B68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E2DC4-977B-FDD4-CF98-B1C6E36E8F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A60E68-815D-D515-84B2-A0E66FDBD6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7FB96A-F6C5-EE5F-4487-C87276174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90EB1-4359-4B0F-85A4-C821C438D114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00F06F-624D-8D0E-D2F9-AE0465B11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BCE3A-1F47-B236-C04B-CB9C263E7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A618-0B11-4B04-857C-85428311F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053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1E973-B659-C0B4-070F-987D82954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E58266-4CAF-33E0-C7CC-3399EF7B4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C716D0-6E3C-3602-147C-35E58673C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0CC81F-BB33-CC27-9AE4-3BF9DC9992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61179D-4E48-4217-1CB7-6635ACEB13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FCF421-337C-19C5-06DA-FB6C6ABFA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90EB1-4359-4B0F-85A4-C821C438D114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A96822-4AF7-0454-6844-ACE26E6A1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0BBB8E-9CF6-58FD-E16D-73E05C1EB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A618-0B11-4B04-857C-85428311F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1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0E8BF-5677-6087-22ED-2207B65D8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48E631-82E6-CA32-1FFF-08DDE350D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90EB1-4359-4B0F-85A4-C821C438D114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2B9B17-5735-41BF-5AC2-8D4A455A6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B4B0C1-B876-7C15-342C-77DC8AD62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A618-0B11-4B04-857C-85428311F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901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46060B-D86A-BB7A-F5FE-1636F2AC6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90EB1-4359-4B0F-85A4-C821C438D114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982D95-1153-5676-27DE-B48AF2EE1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9ADD5D-4AE5-EB50-DFD2-541B8A38E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A618-0B11-4B04-857C-85428311F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186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3B1A2-DC38-4F70-3D16-94A710B1B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95B10-060A-548E-6897-27D7F8E05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99B4E7-B262-9445-0FEC-94B905429E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10F877-B05B-CC7D-B458-18112D824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90EB1-4359-4B0F-85A4-C821C438D114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A8DF1B-FDF2-E8F3-D231-7445D20C3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2A6AE5-B709-692B-CBD7-EF191BE94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A618-0B11-4B04-857C-85428311F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965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E3DFF-9ABA-D307-1687-7638FCDBF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19033F-7565-427B-048B-5FE6F65839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F75A8E-8C20-9D98-3FC4-2CCA19B33E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703822-3BC7-8E38-3231-4884B0D7B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90EB1-4359-4B0F-85A4-C821C438D114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6E6C-908F-BB2F-E96C-815AEA651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C0FA0A-CF8B-BFFE-E469-7DD761026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A618-0B11-4B04-857C-85428311F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75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51CD3D-1613-3CF5-B1F7-91D26671D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FC97F9-F5F4-D99C-2EBD-669FB708D0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14AE5-B0FD-7821-51B6-2BEF80BB90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90EB1-4359-4B0F-85A4-C821C438D114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469E45-7990-C2FF-AA75-4B394B126A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230BC4-87D9-53C1-5539-07BC24A9A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AA618-0B11-4B04-857C-85428311F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67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E6DE5-E90E-569E-FEDC-5E76301C2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Board Engagement Support –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C5BA5-C53A-E8D4-3882-D4475021E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Blip>
                <a:blip r:embed="rId2"/>
              </a:buBlip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 All webinar attendees will have access to today’s slides and recording and can use it to educate their Boards and key staff, e.g., finance, strategy, &amp; program staff </a:t>
            </a:r>
          </a:p>
          <a:p>
            <a:pPr>
              <a:buBlip>
                <a:blip r:embed="rId2"/>
              </a:buBlip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 Inclusive Alliance member organizations have access to support from IPA staff to prepare a tailored Board presentation, including limited access to expertise from M.S. Hall + Associates  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3E0FCE2A-10DF-0263-AF0F-6BA79E369DA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656" y="5621463"/>
            <a:ext cx="2259859" cy="1110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380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E6DE5-E90E-569E-FEDC-5E76301C2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What is Inclusive Alliance doing to prepare our region for the SDHN?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C5BA5-C53A-E8D4-3882-D4475021E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Blip>
                <a:blip r:embed="rId2"/>
              </a:buBlip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 Monthly 1115 educational webinar series</a:t>
            </a:r>
          </a:p>
          <a:p>
            <a:pPr>
              <a:buBlip>
                <a:blip r:embed="rId2"/>
              </a:buBlip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 Social Determinants of Health Co-Design Process</a:t>
            </a:r>
          </a:p>
          <a:p>
            <a:pPr lvl="1">
              <a:buBlip>
                <a:blip r:embed="rId2"/>
              </a:buBlip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 Fall CBO Listening Sessions w/ M.S. Hall + Associates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" panose="020B0503030403020204" pitchFamily="34" charset="0"/>
                <a:cs typeface="Leelawadee UI" panose="020B0502040204020203" pitchFamily="34" charset="-34"/>
              </a:rPr>
              <a:t>→ understand the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current state of the human service delivery system (co-sensing)</a:t>
            </a:r>
          </a:p>
          <a:p>
            <a:pPr lvl="1">
              <a:buBlip>
                <a:blip r:embed="rId2"/>
              </a:buBlip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 Winter key informant interviews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" panose="020B0503030403020204" pitchFamily="34" charset="0"/>
                <a:cs typeface="Leelawadee UI" panose="020B0502040204020203" pitchFamily="34" charset="-34"/>
              </a:rPr>
              <a:t>→ supplement understanding of the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current state of the human service delivery system (co-sensing)</a:t>
            </a:r>
          </a:p>
          <a:p>
            <a:pPr lvl="1">
              <a:buBlip>
                <a:blip r:embed="rId2"/>
              </a:buBlip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 Spring CBO Co-Design Sessions w/ M.S. Hall + Associates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" panose="020B0503030403020204" pitchFamily="34" charset="0"/>
                <a:cs typeface="Leelawadee UI" panose="020B0502040204020203" pitchFamily="34" charset="-34"/>
              </a:rPr>
              <a:t>→ how do we want to leverage the SDHN funding opportunity for the benefit of the community, given the limitations of the program &amp; funding requirements?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Leelawadee UI" panose="020B0502040204020203" pitchFamily="34" charset="-34"/>
              <a:cs typeface="Leelawadee UI" panose="020B0502040204020203" pitchFamily="34" charset="-34"/>
            </a:endParaRPr>
          </a:p>
          <a:p>
            <a:pPr>
              <a:buBlip>
                <a:blip r:embed="rId2"/>
              </a:buBlip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 Regional SDOH Inventory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3E0FCE2A-10DF-0263-AF0F-6BA79E369DA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656" y="5621463"/>
            <a:ext cx="2259859" cy="1110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863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6F080A-5E1F-2950-02CB-F26E8A8EC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How is Inclusive Alliance qualified to lead a SDHN application?</a:t>
            </a:r>
            <a:endParaRPr lang="en-US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CD9527A7-E817-B185-9A3F-59AC5447330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62573" y="1825626"/>
            <a:ext cx="7709634" cy="4351338"/>
          </a:xfr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C3F9402-43BF-1DEC-6302-62095DA60A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72207" y="2240279"/>
            <a:ext cx="3586393" cy="3936683"/>
          </a:xfrm>
        </p:spPr>
        <p:txBody>
          <a:bodyPr>
            <a:normAutofit fontScale="70000" lnSpcReduction="20000"/>
          </a:bodyPr>
          <a:lstStyle/>
          <a:p>
            <a:pPr>
              <a:buBlip>
                <a:blip r:embed="rId3"/>
              </a:buBlip>
            </a:pP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 Non-profit IPA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structure for contracting</a:t>
            </a:r>
          </a:p>
          <a:p>
            <a:pPr>
              <a:buBlip>
                <a:blip r:embed="rId3"/>
              </a:buBlip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 Experience with Unite Us</a:t>
            </a:r>
          </a:p>
          <a:p>
            <a:pPr>
              <a:buBlip>
                <a:blip r:embed="rId3"/>
              </a:buBlip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 Business intelligence infrastructure</a:t>
            </a:r>
          </a:p>
          <a:p>
            <a:pPr>
              <a:buBlip>
                <a:blip r:embed="rId3"/>
              </a:buBlip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 CBO-lead, representative governance structure</a:t>
            </a:r>
          </a:p>
          <a:p>
            <a:pPr>
              <a:buBlip>
                <a:blip r:embed="rId3"/>
              </a:buBlip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 Purpose is to prepare our members for VBP</a:t>
            </a:r>
          </a:p>
          <a:p>
            <a:pPr>
              <a:buBlip>
                <a:blip r:embed="rId3"/>
              </a:buBlip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 CBO capacity building &amp; contracting opportunities has been our strategic direction for years and will continue even without 1115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3E0FCE2A-10DF-0263-AF0F-6BA79E369DA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656" y="5621463"/>
            <a:ext cx="2259859" cy="1110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045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D23A7CEA915149965E8C16F11455DF" ma:contentTypeVersion="13" ma:contentTypeDescription="Create a new document." ma:contentTypeScope="" ma:versionID="6d52ad9590dd57ad94eac233b8168182">
  <xsd:schema xmlns:xsd="http://www.w3.org/2001/XMLSchema" xmlns:xs="http://www.w3.org/2001/XMLSchema" xmlns:p="http://schemas.microsoft.com/office/2006/metadata/properties" xmlns:ns2="a42bf438-33f5-4f37-8882-e0772b510dba" xmlns:ns3="1be421df-d3c7-413a-a942-c929ef3ca4d6" targetNamespace="http://schemas.microsoft.com/office/2006/metadata/properties" ma:root="true" ma:fieldsID="43919298df51c1bcc1f3265442456992" ns2:_="" ns3:_="">
    <xsd:import namespace="a42bf438-33f5-4f37-8882-e0772b510dba"/>
    <xsd:import namespace="1be421df-d3c7-413a-a942-c929ef3ca4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2bf438-33f5-4f37-8882-e0772b510d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33e1bce-7b47-4b57-bbac-65f0efa1b76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e421df-d3c7-413a-a942-c929ef3ca4d6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2d86595e-7154-4976-ab9e-f6f37e4662b4}" ma:internalName="TaxCatchAll" ma:showField="CatchAllData" ma:web="1be421df-d3c7-413a-a942-c929ef3ca4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be421df-d3c7-413a-a942-c929ef3ca4d6" xsi:nil="true"/>
    <lcf76f155ced4ddcb4097134ff3c332f xmlns="a42bf438-33f5-4f37-8882-e0772b510db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9FC7F1A-7066-4AC9-8CB6-4EF068D2CA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2bf438-33f5-4f37-8882-e0772b510dba"/>
    <ds:schemaRef ds:uri="1be421df-d3c7-413a-a942-c929ef3ca4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3EB7523-2DA8-4AB3-B84E-3995715DFE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92DAE5-60DE-4FE1-A1A9-DDC0E4BC396A}">
  <ds:schemaRefs>
    <ds:schemaRef ds:uri="http://schemas.microsoft.com/office/2006/metadata/properties"/>
    <ds:schemaRef ds:uri="http://schemas.microsoft.com/office/infopath/2007/PartnerControls"/>
    <ds:schemaRef ds:uri="1be421df-d3c7-413a-a942-c929ef3ca4d6"/>
    <ds:schemaRef ds:uri="a42bf438-33f5-4f37-8882-e0772b510db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255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Leelawadee UI</vt:lpstr>
      <vt:lpstr>Source Sans Pro</vt:lpstr>
      <vt:lpstr>Office Theme</vt:lpstr>
      <vt:lpstr>Board Engagement Support – Next Steps</vt:lpstr>
      <vt:lpstr>What is Inclusive Alliance doing to prepare our region for the SDHN?</vt:lpstr>
      <vt:lpstr>How is Inclusive Alliance qualified to lead a SDHN application?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1115 Waiver Amendment Request - What Does It Mean for CBOs in CNY?</dc:title>
  <dc:creator>Lauren Wetterhahn</dc:creator>
  <cp:lastModifiedBy>Lauren Wetterhahn</cp:lastModifiedBy>
  <cp:revision>3</cp:revision>
  <dcterms:created xsi:type="dcterms:W3CDTF">2022-05-13T13:15:40Z</dcterms:created>
  <dcterms:modified xsi:type="dcterms:W3CDTF">2022-12-21T18:13:11Z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0x010100ABD23A7CEA915149965E8C16F11455DF</vt:lpwstr>
  </property>
  <property fmtid="{D5CDD505-2E9C-101B-9397-08002B2CF9AE}" pid="3" name="MediaServiceImageTags">
    <vt:lpwstr/>
  </property>
</Properties>
</file>